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ladiola" charset="1" panose="00000500000000000000"/>
      <p:regular r:id="rId7"/>
    </p:embeddedFont>
    <p:embeddedFont>
      <p:font typeface="Handelson Three" charset="1" panose="000001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8E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646062">
            <a:off x="-13725522" y="12112459"/>
            <a:ext cx="28693315" cy="21484120"/>
          </a:xfrm>
          <a:custGeom>
            <a:avLst/>
            <a:gdLst/>
            <a:ahLst/>
            <a:cxnLst/>
            <a:rect r="r" b="b" t="t" l="l"/>
            <a:pathLst>
              <a:path h="21484120" w="28693315">
                <a:moveTo>
                  <a:pt x="0" y="0"/>
                </a:moveTo>
                <a:lnTo>
                  <a:pt x="28693315" y="0"/>
                </a:lnTo>
                <a:lnTo>
                  <a:pt x="28693315" y="21484120"/>
                </a:lnTo>
                <a:lnTo>
                  <a:pt x="0" y="21484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727502">
            <a:off x="700033" y="2011727"/>
            <a:ext cx="12182055" cy="12384714"/>
          </a:xfrm>
          <a:custGeom>
            <a:avLst/>
            <a:gdLst/>
            <a:ahLst/>
            <a:cxnLst/>
            <a:rect r="r" b="b" t="t" l="l"/>
            <a:pathLst>
              <a:path h="12384714" w="12182055">
                <a:moveTo>
                  <a:pt x="0" y="0"/>
                </a:moveTo>
                <a:lnTo>
                  <a:pt x="12182055" y="0"/>
                </a:lnTo>
                <a:lnTo>
                  <a:pt x="12182055" y="12384713"/>
                </a:lnTo>
                <a:lnTo>
                  <a:pt x="0" y="12384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402385">
            <a:off x="15467434" y="4883966"/>
            <a:ext cx="9713928" cy="20707986"/>
          </a:xfrm>
          <a:custGeom>
            <a:avLst/>
            <a:gdLst/>
            <a:ahLst/>
            <a:cxnLst/>
            <a:rect r="r" b="b" t="t" l="l"/>
            <a:pathLst>
              <a:path h="20707986" w="9713928">
                <a:moveTo>
                  <a:pt x="0" y="0"/>
                </a:moveTo>
                <a:lnTo>
                  <a:pt x="9713928" y="0"/>
                </a:lnTo>
                <a:lnTo>
                  <a:pt x="9713928" y="20707986"/>
                </a:lnTo>
                <a:lnTo>
                  <a:pt x="0" y="207079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417431">
            <a:off x="12891738" y="4243716"/>
            <a:ext cx="20004769" cy="28888607"/>
          </a:xfrm>
          <a:custGeom>
            <a:avLst/>
            <a:gdLst/>
            <a:ahLst/>
            <a:cxnLst/>
            <a:rect r="r" b="b" t="t" l="l"/>
            <a:pathLst>
              <a:path h="28888607" w="20004769">
                <a:moveTo>
                  <a:pt x="0" y="0"/>
                </a:moveTo>
                <a:lnTo>
                  <a:pt x="20004769" y="0"/>
                </a:lnTo>
                <a:lnTo>
                  <a:pt x="20004769" y="28888608"/>
                </a:lnTo>
                <a:lnTo>
                  <a:pt x="0" y="288886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589365">
            <a:off x="651064" y="14574570"/>
            <a:ext cx="22115681" cy="12295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621"/>
              </a:lnSpc>
            </a:pPr>
            <a:r>
              <a:rPr lang="en-US" sz="71872">
                <a:solidFill>
                  <a:srgbClr val="9D3B46"/>
                </a:solidFill>
                <a:latin typeface="Gladiola"/>
                <a:ea typeface="Gladiola"/>
                <a:cs typeface="Gladiola"/>
                <a:sym typeface="Gladiola"/>
              </a:rPr>
              <a:t>Bride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3155959">
            <a:off x="26978179" y="-4602633"/>
            <a:ext cx="10733481" cy="27457742"/>
          </a:xfrm>
          <a:custGeom>
            <a:avLst/>
            <a:gdLst/>
            <a:ahLst/>
            <a:cxnLst/>
            <a:rect r="r" b="b" t="t" l="l"/>
            <a:pathLst>
              <a:path h="27457742" w="10733481">
                <a:moveTo>
                  <a:pt x="0" y="0"/>
                </a:moveTo>
                <a:lnTo>
                  <a:pt x="10733481" y="0"/>
                </a:lnTo>
                <a:lnTo>
                  <a:pt x="10733481" y="27457742"/>
                </a:lnTo>
                <a:lnTo>
                  <a:pt x="0" y="274577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1902849">
            <a:off x="-8135586" y="28699289"/>
            <a:ext cx="10733481" cy="27457742"/>
          </a:xfrm>
          <a:custGeom>
            <a:avLst/>
            <a:gdLst/>
            <a:ahLst/>
            <a:cxnLst/>
            <a:rect r="r" b="b" t="t" l="l"/>
            <a:pathLst>
              <a:path h="27457742" w="10733481">
                <a:moveTo>
                  <a:pt x="0" y="0"/>
                </a:moveTo>
                <a:lnTo>
                  <a:pt x="10733481" y="0"/>
                </a:lnTo>
                <a:lnTo>
                  <a:pt x="10733481" y="27457742"/>
                </a:lnTo>
                <a:lnTo>
                  <a:pt x="0" y="274577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3913256">
            <a:off x="-5742173" y="-6477731"/>
            <a:ext cx="9713928" cy="20707986"/>
          </a:xfrm>
          <a:custGeom>
            <a:avLst/>
            <a:gdLst/>
            <a:ahLst/>
            <a:cxnLst/>
            <a:rect r="r" b="b" t="t" l="l"/>
            <a:pathLst>
              <a:path h="20707986" w="9713928">
                <a:moveTo>
                  <a:pt x="0" y="0"/>
                </a:moveTo>
                <a:lnTo>
                  <a:pt x="9713928" y="0"/>
                </a:lnTo>
                <a:lnTo>
                  <a:pt x="9713928" y="20707986"/>
                </a:lnTo>
                <a:lnTo>
                  <a:pt x="0" y="207079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-589365">
            <a:off x="4654391" y="20840133"/>
            <a:ext cx="21288963" cy="10392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5392"/>
              </a:lnSpc>
              <a:spcBef>
                <a:spcPct val="0"/>
              </a:spcBef>
            </a:pPr>
            <a:r>
              <a:rPr lang="en-US" sz="60994" strike="noStrike" u="none">
                <a:solidFill>
                  <a:srgbClr val="9D3B46"/>
                </a:solidFill>
                <a:latin typeface="Gladiola"/>
                <a:ea typeface="Gladiola"/>
                <a:cs typeface="Gladiola"/>
                <a:sym typeface="Gladiola"/>
              </a:rPr>
              <a:t>to be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770026">
            <a:off x="-5968277" y="36141265"/>
            <a:ext cx="11773554" cy="6721629"/>
          </a:xfrm>
          <a:custGeom>
            <a:avLst/>
            <a:gdLst/>
            <a:ahLst/>
            <a:cxnLst/>
            <a:rect r="r" b="b" t="t" l="l"/>
            <a:pathLst>
              <a:path h="6721629" w="11773554">
                <a:moveTo>
                  <a:pt x="0" y="0"/>
                </a:moveTo>
                <a:lnTo>
                  <a:pt x="11773554" y="0"/>
                </a:lnTo>
                <a:lnTo>
                  <a:pt x="11773554" y="6721630"/>
                </a:lnTo>
                <a:lnTo>
                  <a:pt x="0" y="67216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061443">
            <a:off x="23144003" y="1345103"/>
            <a:ext cx="13829887" cy="7895608"/>
          </a:xfrm>
          <a:custGeom>
            <a:avLst/>
            <a:gdLst/>
            <a:ahLst/>
            <a:cxnLst/>
            <a:rect r="r" b="b" t="t" l="l"/>
            <a:pathLst>
              <a:path h="7895608" w="13829887">
                <a:moveTo>
                  <a:pt x="0" y="0"/>
                </a:moveTo>
                <a:lnTo>
                  <a:pt x="13829886" y="0"/>
                </a:lnTo>
                <a:lnTo>
                  <a:pt x="13829886" y="7895608"/>
                </a:lnTo>
                <a:lnTo>
                  <a:pt x="0" y="78956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3047621">
            <a:off x="-5576785" y="20803952"/>
            <a:ext cx="12395842" cy="7076899"/>
          </a:xfrm>
          <a:custGeom>
            <a:avLst/>
            <a:gdLst/>
            <a:ahLst/>
            <a:cxnLst/>
            <a:rect r="r" b="b" t="t" l="l"/>
            <a:pathLst>
              <a:path h="7076899" w="12395842">
                <a:moveTo>
                  <a:pt x="0" y="0"/>
                </a:moveTo>
                <a:lnTo>
                  <a:pt x="12395842" y="0"/>
                </a:lnTo>
                <a:lnTo>
                  <a:pt x="12395842" y="7076899"/>
                </a:lnTo>
                <a:lnTo>
                  <a:pt x="0" y="70768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25885315" y="34162979"/>
            <a:ext cx="675102" cy="675102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D3B4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-38100"/>
              <a:ext cx="660400" cy="774700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06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4965927" y="34162979"/>
            <a:ext cx="675102" cy="67510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D3B46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-38100"/>
              <a:ext cx="660400" cy="774700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06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4046539" y="34162979"/>
            <a:ext cx="675102" cy="675102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D3B4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-38100"/>
              <a:ext cx="660400" cy="774700"/>
            </a:xfrm>
            <a:prstGeom prst="rect">
              <a:avLst/>
            </a:prstGeom>
          </p:spPr>
          <p:txBody>
            <a:bodyPr anchor="ctr" rtlCol="false" tIns="325120" lIns="325120" bIns="325120" rIns="325120"/>
            <a:lstStyle/>
            <a:p>
              <a:pPr algn="ctr">
                <a:lnSpc>
                  <a:spcPts val="806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2160297" y="35238963"/>
            <a:ext cx="14513535" cy="2581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753"/>
              </a:lnSpc>
            </a:pPr>
            <a:r>
              <a:rPr lang="en-US" sz="15538">
                <a:solidFill>
                  <a:srgbClr val="FFEEE3"/>
                </a:solidFill>
                <a:latin typeface="Handelson Three"/>
                <a:ea typeface="Handelson Three"/>
                <a:cs typeface="Handelson Three"/>
                <a:sym typeface="Handelson Three"/>
              </a:rPr>
              <a:t>Saturday, Nov 02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005598" y="37900533"/>
            <a:ext cx="15668235" cy="1966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315"/>
              </a:lnSpc>
            </a:pPr>
            <a:r>
              <a:rPr lang="en-US" sz="11653">
                <a:solidFill>
                  <a:srgbClr val="FFEEE3"/>
                </a:solidFill>
                <a:latin typeface="Handelson Three"/>
                <a:ea typeface="Handelson Three"/>
                <a:cs typeface="Handelson Three"/>
                <a:sym typeface="Handelson Three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DAGyvYLW1fA</dc:identifier>
  <dcterms:modified xsi:type="dcterms:W3CDTF">2011-08-01T06:04:30Z</dcterms:modified>
  <cp:revision>1</cp:revision>
  <dc:title>Pink Watercolor Illustration Bridal Shower Invitation (32 x 48 in)</dc:title>
</cp:coreProperties>
</file>